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2E645-D385-4809-A597-A3BF4B1ABC26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FA2CF-E253-4194-8534-0105C72EE00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3170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FA2CF-E253-4194-8534-0105C72EE00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0953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FA2CF-E253-4194-8534-0105C72EE00E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6399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FA2CF-E253-4194-8534-0105C72EE00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8783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FA2CF-E253-4194-8534-0105C72EE00E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610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pl-PL" smtClean="0"/>
              <a:t>Kliknij ikonę, aby dodać obraz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64BCF80-964C-4161-B377-9B1B893AC531}" type="datetimeFigureOut">
              <a:rPr lang="pl-PL" smtClean="0"/>
              <a:t>2013-09-02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BF7E46-FF0E-410B-94AF-863C752FF817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6490">
        <p:fade/>
      </p:transition>
    </mc:Choice>
    <mc:Fallback xmlns="">
      <p:transition spd="med" advTm="649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09442" y="2060849"/>
            <a:ext cx="7117180" cy="1296143"/>
          </a:xfrm>
        </p:spPr>
        <p:txBody>
          <a:bodyPr/>
          <a:lstStyle/>
          <a:p>
            <a:r>
              <a:rPr lang="pl-PL" dirty="0" smtClean="0">
                <a:solidFill>
                  <a:srgbClr val="FF0000"/>
                </a:solidFill>
              </a:rPr>
              <a:t>„Milion przygód z książką”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09442" y="4221088"/>
            <a:ext cx="7117180" cy="1008112"/>
          </a:xfrm>
        </p:spPr>
        <p:txBody>
          <a:bodyPr>
            <a:normAutofit/>
          </a:bodyPr>
          <a:lstStyle/>
          <a:p>
            <a:pPr algn="ctr"/>
            <a:r>
              <a:rPr lang="pl-PL" sz="6000" b="1" dirty="0" smtClean="0">
                <a:solidFill>
                  <a:srgbClr val="FF0000"/>
                </a:solidFill>
                <a:latin typeface="Harrington" pitchFamily="82" charset="0"/>
              </a:rPr>
              <a:t>„ Ja</a:t>
            </a:r>
            <a:r>
              <a:rPr lang="pl-PL" sz="6000" dirty="0" smtClean="0">
                <a:solidFill>
                  <a:srgbClr val="FF0000"/>
                </a:solidFill>
                <a:latin typeface="Harrington" pitchFamily="82" charset="0"/>
              </a:rPr>
              <a:t>ś</a:t>
            </a:r>
            <a:r>
              <a:rPr lang="pl-PL" sz="6000" b="1" dirty="0" smtClean="0">
                <a:solidFill>
                  <a:srgbClr val="FF0000"/>
                </a:solidFill>
                <a:latin typeface="Harrington" pitchFamily="82" charset="0"/>
              </a:rPr>
              <a:t> i Małgosia”</a:t>
            </a:r>
            <a:endParaRPr lang="pl-PL" sz="6000" b="1" dirty="0">
              <a:solidFill>
                <a:srgbClr val="FF0000"/>
              </a:solidFill>
              <a:latin typeface="Harrington" pitchFamily="82" charset="0"/>
            </a:endParaRPr>
          </a:p>
        </p:txBody>
      </p:sp>
      <p:pic>
        <p:nvPicPr>
          <p:cNvPr id="1026" name="Picture 2" descr="C:\Users\Bibliotekarz\Pictures\logo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724799" cy="13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4499992" y="594928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Biblioteka Publiczna                      w Czeszewie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02069694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83568" y="573325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„Kaczuszko taś, taś! Weź nas na swój grzbiet</a:t>
            </a:r>
          </a:p>
          <a:p>
            <a:pPr algn="ctr"/>
            <a:r>
              <a:rPr lang="pl-PL" dirty="0" smtClean="0"/>
              <a:t> i przewieź na drugi brzeg”</a:t>
            </a:r>
            <a:endParaRPr lang="pl-P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023" y="980728"/>
            <a:ext cx="5486823" cy="41296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037879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911821" y="5821649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Pamiętajcie dzieci, nie chodźcie same po lesie,</a:t>
            </a:r>
          </a:p>
          <a:p>
            <a:pPr algn="ctr"/>
            <a:r>
              <a:rPr lang="pl-PL" dirty="0"/>
              <a:t>b</a:t>
            </a:r>
            <a:r>
              <a:rPr lang="pl-PL" dirty="0" smtClean="0"/>
              <a:t>o tam Baba Jaga mieszka, straszna jak wieść niesie.</a:t>
            </a:r>
            <a:endParaRPr lang="pl-P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"/>
          <a:stretch/>
        </p:blipFill>
        <p:spPr bwMode="auto">
          <a:xfrm>
            <a:off x="1820020" y="908720"/>
            <a:ext cx="5560292" cy="4248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899572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043608" y="5855622"/>
            <a:ext cx="7313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W książeczce płynie rzeczka, w książeczce szumi las.</a:t>
            </a:r>
          </a:p>
          <a:p>
            <a:pPr algn="ctr"/>
            <a:r>
              <a:rPr lang="pl-PL" dirty="0" smtClean="0"/>
              <a:t>W prześlicznych tych książeczkach tysiące przygód masz.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1"/>
          <a:stretch/>
        </p:blipFill>
        <p:spPr bwMode="auto">
          <a:xfrm>
            <a:off x="1652483" y="908720"/>
            <a:ext cx="5943854" cy="45373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175790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27584" y="580526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Dlatego zachęcam Was drogie dzieci, byście do biblioteki chodziły</a:t>
            </a:r>
          </a:p>
          <a:p>
            <a:pPr algn="ctr"/>
            <a:r>
              <a:rPr lang="pl-PL" dirty="0"/>
              <a:t>i</a:t>
            </a:r>
            <a:r>
              <a:rPr lang="pl-PL" smtClean="0"/>
              <a:t> </a:t>
            </a:r>
            <a:r>
              <a:rPr lang="pl-PL" dirty="0" smtClean="0"/>
              <a:t>z książeczek się cieszyły.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3229"/>
            <a:ext cx="5760640" cy="42569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315677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285007" y="530120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dirty="0" smtClean="0"/>
          </a:p>
          <a:p>
            <a:pPr algn="ctr"/>
            <a:r>
              <a:rPr lang="pl-PL" dirty="0" smtClean="0"/>
              <a:t>Gdy na dworze słońce mocno świeci,</a:t>
            </a:r>
          </a:p>
          <a:p>
            <a:pPr algn="ctr"/>
            <a:r>
              <a:rPr lang="pl-PL" dirty="0"/>
              <a:t>d</a:t>
            </a:r>
            <a:r>
              <a:rPr lang="pl-PL" dirty="0" smtClean="0"/>
              <a:t>o biblioteki chętnie przychodzą  dzieci.</a:t>
            </a:r>
          </a:p>
          <a:p>
            <a:pPr algn="ctr"/>
            <a:endParaRPr lang="pl-PL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5667375" cy="4171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283672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284457" y="5857509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Wszyscy w kółeczko siadają,</a:t>
            </a:r>
          </a:p>
          <a:p>
            <a:pPr algn="ctr"/>
            <a:r>
              <a:rPr lang="pl-PL" dirty="0"/>
              <a:t>a</a:t>
            </a:r>
            <a:r>
              <a:rPr lang="pl-PL" dirty="0" smtClean="0"/>
              <a:t> mamy dzieciom bajeczkę czytają.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5486400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627807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63688" y="581045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Jaś z Małgosią w ciemnym lesie chyba zabłądzili,</a:t>
            </a:r>
            <a:endParaRPr lang="pl-PL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6"/>
          <a:stretch/>
        </p:blipFill>
        <p:spPr bwMode="auto">
          <a:xfrm>
            <a:off x="1763688" y="980728"/>
            <a:ext cx="5544616" cy="439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971758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263959" y="594928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Gdy już słońce do snu głowę chyli.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414" y="1124744"/>
            <a:ext cx="5657850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629630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331640" y="594928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Nagle patrzą, stoi w lesie chatka. </a:t>
            </a:r>
            <a:r>
              <a:rPr lang="pl-PL" dirty="0"/>
              <a:t>Ł</a:t>
            </a:r>
            <a:r>
              <a:rPr lang="pl-PL" dirty="0" smtClean="0"/>
              <a:t>amią daszek z piernika…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52736"/>
            <a:ext cx="5553075" cy="4105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253229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959446" y="573325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A tu Baba Jaga dzieci na klucz zamyka.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448300" cy="40576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209580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55576" y="580314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Proszę, proszę – ładna heca.</a:t>
            </a:r>
          </a:p>
          <a:p>
            <a:pPr algn="ctr"/>
            <a:r>
              <a:rPr lang="pl-PL" dirty="0" smtClean="0"/>
              <a:t> </a:t>
            </a:r>
            <a:r>
              <a:rPr lang="pl-PL" dirty="0"/>
              <a:t>B</a:t>
            </a:r>
            <a:r>
              <a:rPr lang="pl-PL" dirty="0" smtClean="0"/>
              <a:t>ędę miała smaczny obiad,</a:t>
            </a:r>
            <a:r>
              <a:rPr lang="pl-PL" dirty="0"/>
              <a:t> z</a:t>
            </a:r>
            <a:r>
              <a:rPr lang="pl-PL" dirty="0" smtClean="0"/>
              <a:t>araz wsadzę was do pieca.</a:t>
            </a:r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08720"/>
            <a:ext cx="5505450" cy="4038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102676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55576" y="5688363"/>
            <a:ext cx="7785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Małgosia z Jasiem do leśnego jeziorka uciekała,</a:t>
            </a:r>
          </a:p>
          <a:p>
            <a:pPr algn="ctr"/>
            <a:r>
              <a:rPr lang="pl-PL" dirty="0" smtClean="0"/>
              <a:t>po którym kaczuszka pływała.</a:t>
            </a:r>
            <a:endParaRPr lang="pl-P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2"/>
          <a:stretch/>
        </p:blipFill>
        <p:spPr bwMode="auto">
          <a:xfrm>
            <a:off x="1619672" y="836712"/>
            <a:ext cx="5597557" cy="40576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192556"/>
      </p:ext>
    </p:extLst>
  </p:cSld>
  <p:clrMapOvr>
    <a:masterClrMapping/>
  </p:clrMapOvr>
  <p:transition spd="slow" advTm="6490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TC102455596[[fn=Wiosna]]</Template>
  <TotalTime>284</TotalTime>
  <Words>186</Words>
  <Application>Microsoft Office PowerPoint</Application>
  <PresentationFormat>Pokaz na ekranie (4:3)</PresentationFormat>
  <Paragraphs>28</Paragraphs>
  <Slides>13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Spring</vt:lpstr>
      <vt:lpstr>„Milion przygód z książką”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„Milion przygód z książką”</dc:title>
  <dc:creator>Bibliotekarz</dc:creator>
  <cp:lastModifiedBy>Komp</cp:lastModifiedBy>
  <cp:revision>30</cp:revision>
  <dcterms:created xsi:type="dcterms:W3CDTF">2013-08-09T13:39:15Z</dcterms:created>
  <dcterms:modified xsi:type="dcterms:W3CDTF">2013-09-02T14:23:54Z</dcterms:modified>
</cp:coreProperties>
</file>